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4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96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0632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8087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5011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905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159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30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44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34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33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02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36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1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618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24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66DDC-6C65-4403-B5E3-328DC8B5FF42}" type="datetimeFigureOut">
              <a:rPr lang="pt-BR" smtClean="0"/>
              <a:t>09/12/2022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C277D0-02C2-448E-BB1A-DE20664CE2F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6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627321" y="666427"/>
            <a:ext cx="90820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 smtClean="0">
              <a:latin typeface="Century Gothic" panose="020B0502020202020204" pitchFamily="34" charset="0"/>
            </a:endParaRPr>
          </a:p>
          <a:p>
            <a:pPr algn="ctr"/>
            <a:r>
              <a:rPr lang="pt-BR" sz="2400" b="1" dirty="0">
                <a:latin typeface="Century Gothic" panose="020B0502020202020204" pitchFamily="34" charset="0"/>
              </a:rPr>
              <a:t>TRANSPORTE PARA SEDE</a:t>
            </a:r>
            <a:endParaRPr lang="pt-BR" sz="2400" dirty="0">
              <a:latin typeface="Century Gothic" panose="020B0502020202020204" pitchFamily="34" charset="0"/>
            </a:endParaRPr>
          </a:p>
          <a:p>
            <a:pPr algn="ctr"/>
            <a:r>
              <a:rPr lang="pt-BR" sz="2400" b="1" dirty="0">
                <a:latin typeface="Century Gothic" panose="020B0502020202020204" pitchFamily="34" charset="0"/>
              </a:rPr>
              <a:t>CAMPESTRE CAIXEIRAL</a:t>
            </a:r>
            <a:endParaRPr lang="pt-BR" sz="24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b="1" dirty="0">
                <a:latin typeface="Century Gothic" panose="020B0502020202020204" pitchFamily="34" charset="0"/>
              </a:rPr>
              <a:t>Sábados, Domingos e feriados.</a:t>
            </a:r>
            <a:endParaRPr lang="pt-BR" sz="2400" dirty="0">
              <a:latin typeface="Century Gothic" panose="020B0502020202020204" pitchFamily="34" charset="0"/>
            </a:endParaRPr>
          </a:p>
          <a:p>
            <a:r>
              <a:rPr lang="pt-BR" sz="2400" b="1" dirty="0">
                <a:latin typeface="Century Gothic" panose="020B0502020202020204" pitchFamily="34" charset="0"/>
              </a:rPr>
              <a:t>  </a:t>
            </a:r>
            <a:r>
              <a:rPr lang="pt-BR" sz="2400" b="1" dirty="0" smtClean="0">
                <a:latin typeface="Century Gothic" panose="020B0502020202020204" pitchFamily="34" charset="0"/>
              </a:rPr>
              <a:t>           </a:t>
            </a:r>
            <a:r>
              <a:rPr lang="pt-BR" sz="2400" b="1" dirty="0">
                <a:latin typeface="Century Gothic" panose="020B0502020202020204" pitchFamily="34" charset="0"/>
              </a:rPr>
              <a:t>SAÍDAS                </a:t>
            </a:r>
            <a:r>
              <a:rPr lang="pt-BR" sz="2400" b="1" dirty="0" smtClean="0">
                <a:latin typeface="Century Gothic" panose="020B0502020202020204" pitchFamily="34" charset="0"/>
              </a:rPr>
              <a:t>                     </a:t>
            </a:r>
            <a:r>
              <a:rPr lang="pt-BR" sz="2400" b="1" dirty="0">
                <a:latin typeface="Century Gothic" panose="020B0502020202020204" pitchFamily="34" charset="0"/>
              </a:rPr>
              <a:t>RETORNO</a:t>
            </a:r>
            <a:endParaRPr lang="pt-BR" sz="2400" dirty="0">
              <a:latin typeface="Century Gothic" panose="020B0502020202020204" pitchFamily="34" charset="0"/>
            </a:endParaRPr>
          </a:p>
          <a:p>
            <a:r>
              <a:rPr lang="pt-BR" sz="2400" b="1" dirty="0">
                <a:latin typeface="Century Gothic" panose="020B0502020202020204" pitchFamily="34" charset="0"/>
              </a:rPr>
              <a:t>Sede social (centro)             </a:t>
            </a:r>
            <a:r>
              <a:rPr lang="pt-BR" sz="2400" b="1" dirty="0" smtClean="0">
                <a:latin typeface="Century Gothic" panose="020B0502020202020204" pitchFamily="34" charset="0"/>
              </a:rPr>
              <a:t>      </a:t>
            </a:r>
            <a:r>
              <a:rPr lang="pt-BR" sz="2400" b="1" dirty="0">
                <a:latin typeface="Century Gothic" panose="020B0502020202020204" pitchFamily="34" charset="0"/>
              </a:rPr>
              <a:t>Sede campestre</a:t>
            </a:r>
            <a:endParaRPr lang="pt-BR" sz="2400" dirty="0">
              <a:latin typeface="Century Gothic" panose="020B0502020202020204" pitchFamily="34" charset="0"/>
            </a:endParaRPr>
          </a:p>
          <a:p>
            <a:r>
              <a:rPr lang="pt-BR" sz="2400" b="1" dirty="0">
                <a:latin typeface="Century Gothic" panose="020B0502020202020204" pitchFamily="34" charset="0"/>
              </a:rPr>
              <a:t>     </a:t>
            </a:r>
            <a:r>
              <a:rPr lang="pt-BR" sz="2400" b="1" dirty="0" smtClean="0">
                <a:latin typeface="Century Gothic" panose="020B0502020202020204" pitchFamily="34" charset="0"/>
              </a:rPr>
              <a:t>   14h                                                    </a:t>
            </a:r>
            <a:r>
              <a:rPr lang="pt-BR" sz="2400" b="1" dirty="0">
                <a:latin typeface="Century Gothic" panose="020B0502020202020204" pitchFamily="34" charset="0"/>
              </a:rPr>
              <a:t>20h</a:t>
            </a:r>
            <a:endParaRPr lang="pt-BR" sz="2400" dirty="0">
              <a:latin typeface="Century Gothic" panose="020B0502020202020204" pitchFamily="34" charset="0"/>
            </a:endParaRPr>
          </a:p>
          <a:p>
            <a:r>
              <a:rPr lang="pt-BR" sz="2400" b="1" dirty="0">
                <a:latin typeface="Century Gothic" panose="020B0502020202020204" pitchFamily="34" charset="0"/>
              </a:rPr>
              <a:t>    </a:t>
            </a:r>
            <a:r>
              <a:rPr lang="pt-BR" sz="2400" b="1" dirty="0" smtClean="0">
                <a:latin typeface="Century Gothic" panose="020B0502020202020204" pitchFamily="34" charset="0"/>
              </a:rPr>
              <a:t>    </a:t>
            </a:r>
            <a:r>
              <a:rPr lang="pt-BR" sz="2400" b="1" dirty="0">
                <a:latin typeface="Century Gothic" panose="020B0502020202020204" pitchFamily="34" charset="0"/>
              </a:rPr>
              <a:t>15h                                                    21h</a:t>
            </a:r>
            <a:endParaRPr lang="pt-BR" sz="2400" dirty="0">
              <a:latin typeface="Century Gothic" panose="020B0502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b="1" dirty="0">
                <a:latin typeface="Century Gothic" panose="020B0502020202020204" pitchFamily="34" charset="0"/>
              </a:rPr>
              <a:t>Segunda à Sexta.</a:t>
            </a:r>
            <a:endParaRPr lang="pt-BR" sz="2400" dirty="0">
              <a:latin typeface="Century Gothic" panose="020B0502020202020204" pitchFamily="34" charset="0"/>
            </a:endParaRPr>
          </a:p>
          <a:p>
            <a:r>
              <a:rPr lang="pt-BR" sz="2400" b="1" dirty="0">
                <a:latin typeface="Century Gothic" panose="020B0502020202020204" pitchFamily="34" charset="0"/>
              </a:rPr>
              <a:t>  </a:t>
            </a:r>
            <a:r>
              <a:rPr lang="pt-BR" sz="2400" b="1" dirty="0" smtClean="0">
                <a:latin typeface="Century Gothic" panose="020B0502020202020204" pitchFamily="34" charset="0"/>
              </a:rPr>
              <a:t>           </a:t>
            </a:r>
            <a:r>
              <a:rPr lang="pt-BR" sz="2400" b="1" dirty="0">
                <a:latin typeface="Century Gothic" panose="020B0502020202020204" pitchFamily="34" charset="0"/>
              </a:rPr>
              <a:t>SAÍDAS                </a:t>
            </a:r>
            <a:r>
              <a:rPr lang="pt-BR" sz="2400" b="1" dirty="0" smtClean="0">
                <a:latin typeface="Century Gothic" panose="020B0502020202020204" pitchFamily="34" charset="0"/>
              </a:rPr>
              <a:t>                     </a:t>
            </a:r>
            <a:r>
              <a:rPr lang="pt-BR" sz="2400" b="1" dirty="0">
                <a:latin typeface="Century Gothic" panose="020B0502020202020204" pitchFamily="34" charset="0"/>
              </a:rPr>
              <a:t>RETORNO</a:t>
            </a:r>
            <a:endParaRPr lang="pt-BR" sz="2400" dirty="0">
              <a:latin typeface="Century Gothic" panose="020B0502020202020204" pitchFamily="34" charset="0"/>
            </a:endParaRPr>
          </a:p>
          <a:p>
            <a:r>
              <a:rPr lang="pt-BR" sz="2400" b="1" dirty="0">
                <a:latin typeface="Century Gothic" panose="020B0502020202020204" pitchFamily="34" charset="0"/>
              </a:rPr>
              <a:t>Sede social (centro)                   </a:t>
            </a:r>
            <a:r>
              <a:rPr lang="pt-BR" sz="2400" b="1" dirty="0" smtClean="0">
                <a:latin typeface="Century Gothic" panose="020B0502020202020204" pitchFamily="34" charset="0"/>
              </a:rPr>
              <a:t>Sede </a:t>
            </a:r>
            <a:r>
              <a:rPr lang="pt-BR" sz="2400" b="1" dirty="0">
                <a:latin typeface="Century Gothic" panose="020B0502020202020204" pitchFamily="34" charset="0"/>
              </a:rPr>
              <a:t>campestre</a:t>
            </a:r>
            <a:endParaRPr lang="pt-BR" sz="2400" dirty="0">
              <a:latin typeface="Century Gothic" panose="020B0502020202020204" pitchFamily="34" charset="0"/>
            </a:endParaRPr>
          </a:p>
          <a:p>
            <a:r>
              <a:rPr lang="pt-BR" sz="2400" b="1" dirty="0">
                <a:latin typeface="Century Gothic" panose="020B0502020202020204" pitchFamily="34" charset="0"/>
              </a:rPr>
              <a:t>     </a:t>
            </a:r>
            <a:r>
              <a:rPr lang="pt-BR" sz="2400" b="1" dirty="0" smtClean="0">
                <a:latin typeface="Century Gothic" panose="020B0502020202020204" pitchFamily="34" charset="0"/>
              </a:rPr>
              <a:t>      14h                                                 </a:t>
            </a:r>
            <a:r>
              <a:rPr lang="pt-BR" sz="2400" b="1" dirty="0">
                <a:latin typeface="Century Gothic" panose="020B0502020202020204" pitchFamily="34" charset="0"/>
              </a:rPr>
              <a:t>20h</a:t>
            </a:r>
            <a:endParaRPr lang="pt-BR" sz="2400" dirty="0">
              <a:latin typeface="Century Gothic" panose="020B0502020202020204" pitchFamily="34" charset="0"/>
            </a:endParaRPr>
          </a:p>
          <a:p>
            <a:r>
              <a:rPr lang="pt-BR" sz="2400" b="1" dirty="0">
                <a:latin typeface="Century Gothic" panose="020B0502020202020204" pitchFamily="34" charset="0"/>
              </a:rPr>
              <a:t> </a:t>
            </a:r>
            <a:endParaRPr lang="pt-BR" sz="2400" dirty="0">
              <a:latin typeface="Century Gothic" panose="020B0502020202020204" pitchFamily="34" charset="0"/>
            </a:endParaRPr>
          </a:p>
          <a:p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894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Trebuchet MS</vt:lpstr>
      <vt:lpstr>Wingdings 3</vt:lpstr>
      <vt:lpstr>Facetado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Clube</dc:creator>
  <cp:lastModifiedBy>Clube</cp:lastModifiedBy>
  <cp:revision>1</cp:revision>
  <dcterms:created xsi:type="dcterms:W3CDTF">2022-12-09T20:47:37Z</dcterms:created>
  <dcterms:modified xsi:type="dcterms:W3CDTF">2022-12-09T20:53:37Z</dcterms:modified>
</cp:coreProperties>
</file>